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wma>
</file>

<file path=ppt/media/media2.wma>
</file>

<file path=ppt/media/media3.wma>
</file>

<file path=ppt/media/media4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CE513-2FD1-4084-848B-74C1E2872183}" type="datetimeFigureOut">
              <a:rPr lang="fr-FR" smtClean="0"/>
              <a:t>06/05/2020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6572F-0972-4618-AD5E-70125BB4408D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571472" y="428604"/>
            <a:ext cx="8072494" cy="5863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Opération de jointure 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La jointure en SQL s’exprime en imbriquant des blocs de sélection et en utilisant des opérateurs d’appartenance (IN, NOT IN)  (CONTAINS, NOT CONTAINS),…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Exemple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Donner le nom des fournisseurs qui fournissent la pièce P2.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SELECT NOM 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FROM FOURNISSEUR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WHERE NF IN SELECT NF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                         FROM FOURNITURE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		    WHERE NP = P2;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Parfois, nous avons besoin d’utiliser une 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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référence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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inter-block dans une requête SQL pour répondre à une question telle que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Donner le nom des fournisseurs qui ne fournissent pas P1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NOM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FROM FOURNISSEUR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WHERE 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P1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NOT IN SELECT NP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   FROM FOURNITURE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   WHERE NF = FOURNISSEUR.NF;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Attention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 une requête SQL du type suivant ne répond pas à la question :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NOM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FROM FOURNISSEUR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WHERE NF IN SELECT NF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FROM FOURNITURE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Low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WHERE NP 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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P1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 ;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Car un fournisseur produisant 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P1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fr-F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peut être sélectionné.</a:t>
            </a:r>
            <a:endParaRPr kumimoji="0" 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011"/>
    </mc:Choice>
    <mc:Fallback xmlns="">
      <p:transition spd="slow" advTm="456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ChangeArrowheads="1"/>
          </p:cNvSpPr>
          <p:nvPr/>
        </p:nvSpPr>
        <p:spPr bwMode="auto">
          <a:xfrm>
            <a:off x="428596" y="642918"/>
            <a:ext cx="8286808" cy="5709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Nous pouvons imbriquer des blocs SELECT en faisant intervenir la même relation.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Exemple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Donner le numéro de fournisseurs fournissant au moins une pièce fournie par le fournisseur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F2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, s’écrit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UNIQUE NF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FROM FOURNITURE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WHERE NP IN SELECT NP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FROM FOURNITURE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WHERE NF =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F2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;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Il est parfois nécessaire d’introduire les variables synonymes pour lever certaines ambiguïtés.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Exemple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Donner le numéro des pièces fournies par plus d’un fournisseur.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UNIQUE NP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FROM FOURNITURE   x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WHERE NP IN SELECT NP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FROM FOURNITURE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WHERE NF 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x.NF;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Une autre manière d’exprimer la jointure en SQL est illustrée par l’exemple suivant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Exemple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Pour chaque pièce, donner son numéro et le nom des villes des fournisseurs fournissant cette pièce.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UNIQUE NP, VILLE</a:t>
            </a: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FROM FOURNITURE, FOURNISSEUR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WHERE FOURNITURE ? NF = FOURNISSEUR.NF;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952"/>
    </mc:Choice>
    <mc:Fallback xmlns="">
      <p:transition spd="slow" advTm="352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ChangeArrowheads="1"/>
          </p:cNvSpPr>
          <p:nvPr/>
        </p:nvSpPr>
        <p:spPr bwMode="auto">
          <a:xfrm>
            <a:off x="571472" y="1000108"/>
            <a:ext cx="8143932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449263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Le prédicat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EXISTS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contient une sous-interrogation qui, associée à la condition du EXISTS, peut être évaluée comme vraie ou fausse. Le prédicat EXISTS peut être utilisé à chaque fois qu’une interrogation employant le prédicat IN peut être utilisée. Il est également possible de formuler une interrogation à l’aide de </a:t>
            </a: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NOT EXISTS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Exemples :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Donner le nom des fournisseurs fournissant la pièce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P2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NOM 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FROM FOURNISSEUR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WHERE EXISTS (SELECT *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FROM FOURNITURE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NF = FOURNISSEUR.NF AND NP =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P2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);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Donner le nom des fournisseurs ne fournissant pas 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P2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SELECT NOM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FROM FOURNISSEUR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WHERE NOT EXISTS (SELECT *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FROM FOURNITURE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  <a:sym typeface="Symbol" pitchFamily="18" charset="2"/>
            </a:endParaRPr>
          </a:p>
          <a:p>
            <a:pPr marL="0" marR="0" lvl="0" indent="449263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			WHERE NF = FOURNISSEUR.NF AND NP =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P2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  <a:sym typeface="Symbol" pitchFamily="18" charset="2"/>
              </a:rPr>
              <a:t>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 ;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  <a:sym typeface="Symbol" pitchFamily="18" charset="2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009"/>
    </mc:Choice>
    <mc:Fallback xmlns="">
      <p:transition spd="slow" advTm="196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ChangeArrowheads="1"/>
          </p:cNvSpPr>
          <p:nvPr/>
        </p:nvSpPr>
        <p:spPr bwMode="auto">
          <a:xfrm>
            <a:off x="642910" y="1285860"/>
            <a:ext cx="8001056" cy="4478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Low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cs typeface="Times New Roman" pitchFamily="18" charset="0"/>
              </a:rPr>
              <a:t>Expression de la division</a:t>
            </a: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Pour exprimer la division, SQL utilise une recherche avec NOT EXIST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Exemple</a:t>
            </a: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 :</a:t>
            </a: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b="1" dirty="0" smtClean="0"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Donner les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fournisseur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qui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fournissent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toutes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les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pièces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 :</a:t>
            </a:r>
            <a:endParaRPr kumimoji="0" lang="fr-FR" sz="16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SELECT NOM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FROM FOURNISSEUR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WHERE NOT EXISTS (SELECT *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			FROM PIECE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			WHERE NOT EXISTS (SELECT *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					</a:t>
            </a:r>
            <a:r>
              <a:rPr lang="en-US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  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FROM FOURNITURE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					</a:t>
            </a:r>
            <a:r>
              <a:rPr lang="en-US" sz="1600" dirty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smtClean="0"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   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WHERE NF = FOURNISSEUR .NF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 						   </a:t>
            </a: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AND NP = PIECE.NP));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justLow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Cette requête peut être paraphrasée en : donner le nom des fournisseurs tels qu’il n’existe pas de pièces qu’ils ne fournissent pas.</a:t>
            </a:r>
            <a:endParaRPr kumimoji="0" lang="fr-F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147"/>
    </mc:Choice>
    <mc:Fallback xmlns="">
      <p:transition spd="slow" advTm="202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91</Words>
  <Application>Microsoft Office PowerPoint</Application>
  <PresentationFormat>Affichage à l'écran (4:3)</PresentationFormat>
  <Paragraphs>79</Paragraphs>
  <Slides>4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Calibri</vt:lpstr>
      <vt:lpstr>Symbol</vt:lpstr>
      <vt:lpstr>Times New Roman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ACER</dc:creator>
  <cp:lastModifiedBy>Utilisateur Windows</cp:lastModifiedBy>
  <cp:revision>5</cp:revision>
  <dcterms:created xsi:type="dcterms:W3CDTF">2020-05-02T10:56:13Z</dcterms:created>
  <dcterms:modified xsi:type="dcterms:W3CDTF">2020-05-06T11:10:55Z</dcterms:modified>
</cp:coreProperties>
</file>

<file path=docProps/thumbnail.jpeg>
</file>